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</p:sldIdLst>
  <p:sldSz cx="18288000" cy="10287000"/>
  <p:notesSz cx="6858000" cy="9144000"/>
  <p:embeddedFontLst>
    <p:embeddedFont>
      <p:font typeface="Jannah Heavy" charset="1" panose="00000A00000000000000"/>
      <p:regular r:id="rId10"/>
    </p:embeddedFont>
    <p:embeddedFont>
      <p:font typeface="Jannah" charset="1" panose="00000500000000000000"/>
      <p:regular r:id="rId11"/>
    </p:embeddedFont>
    <p:embeddedFont>
      <p:font typeface="Open Sans Light" charset="1" panose="020B0306030504020204"/>
      <p:regular r:id="rId12"/>
    </p:embeddedFont>
    <p:embeddedFont>
      <p:font typeface="Jannah Medium" charset="1" panose="00000600000000000000"/>
      <p:regular r:id="rId13"/>
    </p:embeddedFont>
    <p:embeddedFont>
      <p:font typeface="Open Sans" charset="1" panose="020B06060305040202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png" Type="http://schemas.openxmlformats.org/officeDocument/2006/relationships/image"/><Relationship Id="rId11" Target="../media/image13.png" Type="http://schemas.openxmlformats.org/officeDocument/2006/relationships/image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5639" y="-2727162"/>
            <a:ext cx="18463639" cy="13014162"/>
            <a:chOff x="0" y="0"/>
            <a:chExt cx="9417105" cy="66376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95377" y="-95377"/>
              <a:ext cx="9607860" cy="6828434"/>
            </a:xfrm>
            <a:custGeom>
              <a:avLst/>
              <a:gdLst/>
              <a:ahLst/>
              <a:cxnLst/>
              <a:rect r="r" b="b" t="t" l="l"/>
              <a:pathLst>
                <a:path h="6828434" w="9607860">
                  <a:moveTo>
                    <a:pt x="9607860" y="0"/>
                  </a:moveTo>
                  <a:lnTo>
                    <a:pt x="0" y="6828434"/>
                  </a:lnTo>
                  <a:lnTo>
                    <a:pt x="9607860" y="6828434"/>
                  </a:lnTo>
                  <a:close/>
                </a:path>
              </a:pathLst>
            </a:custGeom>
            <a:blipFill>
              <a:blip r:embed="rId2"/>
              <a:stretch>
                <a:fillRect l="-5013" t="-1607" r="-4864" b="-1396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2164003">
            <a:off x="-5318429" y="-5177142"/>
            <a:ext cx="18111132" cy="11629737"/>
            <a:chOff x="0" y="0"/>
            <a:chExt cx="4770010" cy="30629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770010" cy="3062976"/>
            </a:xfrm>
            <a:custGeom>
              <a:avLst/>
              <a:gdLst/>
              <a:ahLst/>
              <a:cxnLst/>
              <a:rect r="r" b="b" t="t" l="l"/>
              <a:pathLst>
                <a:path h="3062976" w="4770010">
                  <a:moveTo>
                    <a:pt x="0" y="0"/>
                  </a:moveTo>
                  <a:lnTo>
                    <a:pt x="4770010" y="0"/>
                  </a:lnTo>
                  <a:lnTo>
                    <a:pt x="4770010" y="3062976"/>
                  </a:lnTo>
                  <a:lnTo>
                    <a:pt x="0" y="3062976"/>
                  </a:lnTo>
                  <a:close/>
                </a:path>
              </a:pathLst>
            </a:custGeom>
            <a:solidFill>
              <a:srgbClr val="39522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770010" cy="310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true" rot="-2184328">
            <a:off x="-4468447" y="-2515197"/>
            <a:ext cx="18156854" cy="8639578"/>
          </a:xfrm>
          <a:custGeom>
            <a:avLst/>
            <a:gdLst/>
            <a:ahLst/>
            <a:cxnLst/>
            <a:rect r="r" b="b" t="t" l="l"/>
            <a:pathLst>
              <a:path h="8639578" w="18156854">
                <a:moveTo>
                  <a:pt x="0" y="8639578"/>
                </a:moveTo>
                <a:lnTo>
                  <a:pt x="18156853" y="8639578"/>
                </a:lnTo>
                <a:lnTo>
                  <a:pt x="18156853" y="0"/>
                </a:lnTo>
                <a:lnTo>
                  <a:pt x="0" y="0"/>
                </a:lnTo>
                <a:lnTo>
                  <a:pt x="0" y="8639578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85381" t="-2051" r="-60488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098320" y="3117141"/>
            <a:ext cx="8401146" cy="2264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8506"/>
              </a:lnSpc>
              <a:spcBef>
                <a:spcPct val="0"/>
              </a:spcBef>
            </a:pPr>
            <a:r>
              <a:rPr lang="en-US" sz="13218" spc="-964">
                <a:solidFill>
                  <a:srgbClr val="EEEEEE"/>
                </a:solidFill>
                <a:latin typeface="Jannah Heavy"/>
              </a:rPr>
              <a:t>FASTFUT</a:t>
            </a:r>
          </a:p>
        </p:txBody>
      </p:sp>
      <p:sp>
        <p:nvSpPr>
          <p:cNvPr name="AutoShape 9" id="9"/>
          <p:cNvSpPr/>
          <p:nvPr/>
        </p:nvSpPr>
        <p:spPr>
          <a:xfrm>
            <a:off x="2442274" y="5333768"/>
            <a:ext cx="13227813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true" rot="0">
            <a:off x="2442274" y="5381813"/>
            <a:ext cx="13227813" cy="1530871"/>
          </a:xfrm>
          <a:custGeom>
            <a:avLst/>
            <a:gdLst/>
            <a:ahLst/>
            <a:cxnLst/>
            <a:rect r="r" b="b" t="t" l="l"/>
            <a:pathLst>
              <a:path h="1530871" w="13227813">
                <a:moveTo>
                  <a:pt x="0" y="1530871"/>
                </a:moveTo>
                <a:lnTo>
                  <a:pt x="13227813" y="1530871"/>
                </a:lnTo>
                <a:lnTo>
                  <a:pt x="13227813" y="0"/>
                </a:lnTo>
                <a:lnTo>
                  <a:pt x="0" y="0"/>
                </a:lnTo>
                <a:lnTo>
                  <a:pt x="0" y="1530871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106236" t="-134505" r="-131250" b="-34143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162589" y="5622443"/>
            <a:ext cx="7787183" cy="1001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7"/>
              </a:lnSpc>
            </a:pPr>
            <a:r>
              <a:rPr lang="en-US" sz="2926">
                <a:solidFill>
                  <a:srgbClr val="FFFFFF"/>
                </a:solidFill>
                <a:latin typeface="Jannah"/>
              </a:rPr>
              <a:t>Membros: Brenda Cristina, Felipe Silva, Gabriel Leal, João Marcos e Mateus Azevedo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99" r="0" b="-539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695476" y="1028700"/>
            <a:ext cx="11197651" cy="1100547"/>
          </a:xfrm>
          <a:custGeom>
            <a:avLst/>
            <a:gdLst/>
            <a:ahLst/>
            <a:cxnLst/>
            <a:rect r="r" b="b" t="t" l="l"/>
            <a:pathLst>
              <a:path h="1100547" w="11197651">
                <a:moveTo>
                  <a:pt x="0" y="0"/>
                </a:moveTo>
                <a:lnTo>
                  <a:pt x="11197651" y="0"/>
                </a:lnTo>
                <a:lnTo>
                  <a:pt x="11197651" y="1100547"/>
                </a:lnTo>
                <a:lnTo>
                  <a:pt x="0" y="11005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2804" t="0" r="-2804" b="-11222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2700000">
            <a:off x="14933571" y="-4875932"/>
            <a:ext cx="5852739" cy="8669109"/>
            <a:chOff x="0" y="0"/>
            <a:chExt cx="1541462" cy="228322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737373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7755540">
            <a:off x="-2967378" y="6742882"/>
            <a:ext cx="5852739" cy="8669109"/>
            <a:chOff x="0" y="0"/>
            <a:chExt cx="1541462" cy="228322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737373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2700000">
            <a:off x="14933571" y="-5236688"/>
            <a:ext cx="5852739" cy="8669109"/>
            <a:chOff x="0" y="0"/>
            <a:chExt cx="1541462" cy="228322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5454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7755540">
            <a:off x="-2931291" y="7101829"/>
            <a:ext cx="5852739" cy="8669109"/>
            <a:chOff x="0" y="0"/>
            <a:chExt cx="1541462" cy="228322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5454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-2700000">
            <a:off x="14933571" y="-5695833"/>
            <a:ext cx="5852739" cy="8669109"/>
            <a:chOff x="0" y="0"/>
            <a:chExt cx="1541462" cy="228322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2A3B1B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7755540">
            <a:off x="-2885362" y="7558670"/>
            <a:ext cx="5852739" cy="8669109"/>
            <a:chOff x="0" y="0"/>
            <a:chExt cx="1541462" cy="228322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2A3B1B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3512378" y="684198"/>
            <a:ext cx="11197651" cy="482789"/>
          </a:xfrm>
          <a:custGeom>
            <a:avLst/>
            <a:gdLst/>
            <a:ahLst/>
            <a:cxnLst/>
            <a:rect r="r" b="b" t="t" l="l"/>
            <a:pathLst>
              <a:path h="482789" w="11197651">
                <a:moveTo>
                  <a:pt x="0" y="0"/>
                </a:moveTo>
                <a:lnTo>
                  <a:pt x="11197651" y="0"/>
                </a:lnTo>
                <a:lnTo>
                  <a:pt x="11197651" y="482789"/>
                </a:lnTo>
                <a:lnTo>
                  <a:pt x="0" y="4827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0000"/>
            </a:blip>
            <a:stretch>
              <a:fillRect l="-2804" t="0" r="-2804" b="-383771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3071220" y="1160536"/>
            <a:ext cx="12221573" cy="1340737"/>
            <a:chOff x="0" y="0"/>
            <a:chExt cx="3218850" cy="35311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3218850" cy="353116"/>
            </a:xfrm>
            <a:custGeom>
              <a:avLst/>
              <a:gdLst/>
              <a:ahLst/>
              <a:cxnLst/>
              <a:rect r="r" b="b" t="t" l="l"/>
              <a:pathLst>
                <a:path h="353116" w="3218850">
                  <a:moveTo>
                    <a:pt x="0" y="0"/>
                  </a:moveTo>
                  <a:lnTo>
                    <a:pt x="3218850" y="0"/>
                  </a:lnTo>
                  <a:lnTo>
                    <a:pt x="3218850" y="353116"/>
                  </a:lnTo>
                  <a:lnTo>
                    <a:pt x="0" y="353116"/>
                  </a:lnTo>
                  <a:close/>
                </a:path>
              </a:pathLst>
            </a:custGeom>
            <a:solidFill>
              <a:srgbClr val="2A3B1B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3218850" cy="3912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4627730" y="6478120"/>
            <a:ext cx="10102452" cy="1068329"/>
            <a:chOff x="0" y="0"/>
            <a:chExt cx="2429359" cy="25690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429359" cy="256904"/>
            </a:xfrm>
            <a:custGeom>
              <a:avLst/>
              <a:gdLst/>
              <a:ahLst/>
              <a:cxnLst/>
              <a:rect r="r" b="b" t="t" l="l"/>
              <a:pathLst>
                <a:path h="256904" w="2429359">
                  <a:moveTo>
                    <a:pt x="0" y="0"/>
                  </a:moveTo>
                  <a:lnTo>
                    <a:pt x="2429359" y="0"/>
                  </a:lnTo>
                  <a:lnTo>
                    <a:pt x="2429359" y="256904"/>
                  </a:lnTo>
                  <a:lnTo>
                    <a:pt x="0" y="256904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  <a:ln w="19050" cap="sq">
              <a:solidFill>
                <a:srgbClr val="023D54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2429359" cy="2950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>
                      <a:alpha val="49804"/>
                    </a:srgbClr>
                  </a:solidFill>
                  <a:latin typeface="Open Sans Light"/>
                </a:rPr>
                <a:t>t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4627730" y="3587008"/>
            <a:ext cx="10112529" cy="1068329"/>
            <a:chOff x="0" y="0"/>
            <a:chExt cx="2431783" cy="256904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431783" cy="256904"/>
            </a:xfrm>
            <a:custGeom>
              <a:avLst/>
              <a:gdLst/>
              <a:ahLst/>
              <a:cxnLst/>
              <a:rect r="r" b="b" t="t" l="l"/>
              <a:pathLst>
                <a:path h="256904" w="2431783">
                  <a:moveTo>
                    <a:pt x="0" y="0"/>
                  </a:moveTo>
                  <a:lnTo>
                    <a:pt x="2431783" y="0"/>
                  </a:lnTo>
                  <a:lnTo>
                    <a:pt x="2431783" y="256904"/>
                  </a:lnTo>
                  <a:lnTo>
                    <a:pt x="0" y="256904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  <a:ln w="19050" cap="sq">
              <a:solidFill>
                <a:srgbClr val="023D54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2431783" cy="2950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4617654" y="4979187"/>
            <a:ext cx="10112529" cy="1068329"/>
            <a:chOff x="0" y="0"/>
            <a:chExt cx="2431783" cy="256904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2431783" cy="256904"/>
            </a:xfrm>
            <a:custGeom>
              <a:avLst/>
              <a:gdLst/>
              <a:ahLst/>
              <a:cxnLst/>
              <a:rect r="r" b="b" t="t" l="l"/>
              <a:pathLst>
                <a:path h="256904" w="2431783">
                  <a:moveTo>
                    <a:pt x="0" y="0"/>
                  </a:moveTo>
                  <a:lnTo>
                    <a:pt x="2431783" y="0"/>
                  </a:lnTo>
                  <a:lnTo>
                    <a:pt x="2431783" y="256904"/>
                  </a:lnTo>
                  <a:lnTo>
                    <a:pt x="0" y="256904"/>
                  </a:lnTo>
                  <a:close/>
                </a:path>
              </a:pathLst>
            </a:custGeom>
            <a:solidFill>
              <a:srgbClr val="FFFFFF">
                <a:alpha val="49804"/>
              </a:srgbClr>
            </a:solidFill>
            <a:ln w="19050" cap="sq">
              <a:solidFill>
                <a:srgbClr val="023D54">
                  <a:alpha val="49804"/>
                </a:srgbClr>
              </a:solidFill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2431783" cy="2950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3512378" y="3857451"/>
            <a:ext cx="1054887" cy="527444"/>
            <a:chOff x="0" y="0"/>
            <a:chExt cx="812800" cy="4064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6985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2058190" y="1449909"/>
            <a:ext cx="14171619" cy="723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0"/>
              </a:lnSpc>
            </a:pPr>
            <a:r>
              <a:rPr lang="en-US" sz="4500">
                <a:solidFill>
                  <a:srgbClr val="FFFFFF"/>
                </a:solidFill>
                <a:latin typeface="Jannah"/>
              </a:rPr>
              <a:t>Tópicos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5724543" y="3718265"/>
            <a:ext cx="6773322" cy="767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4800">
                <a:solidFill>
                  <a:srgbClr val="545454"/>
                </a:solidFill>
                <a:latin typeface="Jannah"/>
              </a:rPr>
              <a:t>O que é o FastFut?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5724543" y="5131473"/>
            <a:ext cx="6773322" cy="767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4800">
                <a:solidFill>
                  <a:srgbClr val="545454"/>
                </a:solidFill>
                <a:latin typeface="Jannah"/>
              </a:rPr>
              <a:t>Qual é o nosso objetivo?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5724543" y="6609377"/>
            <a:ext cx="7810751" cy="767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4800">
                <a:solidFill>
                  <a:srgbClr val="545454"/>
                </a:solidFill>
                <a:latin typeface="Jannah"/>
              </a:rPr>
              <a:t>Nossos recursos Inteligentes</a:t>
            </a:r>
          </a:p>
        </p:txBody>
      </p:sp>
      <p:grpSp>
        <p:nvGrpSpPr>
          <p:cNvPr name="Group 42" id="42"/>
          <p:cNvGrpSpPr/>
          <p:nvPr/>
        </p:nvGrpSpPr>
        <p:grpSpPr>
          <a:xfrm rot="0">
            <a:off x="3512378" y="5303007"/>
            <a:ext cx="1054887" cy="527444"/>
            <a:chOff x="0" y="0"/>
            <a:chExt cx="812800" cy="4064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38100"/>
              <a:ext cx="6985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3562766" y="6748563"/>
            <a:ext cx="1054887" cy="527444"/>
            <a:chOff x="0" y="0"/>
            <a:chExt cx="812800" cy="4064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38100"/>
              <a:ext cx="6985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  <p:transition spd="slow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4629741" y="-2619136"/>
            <a:ext cx="9051489" cy="15793025"/>
            <a:chOff x="0" y="0"/>
            <a:chExt cx="2383931" cy="41594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83931" cy="4159480"/>
            </a:xfrm>
            <a:custGeom>
              <a:avLst/>
              <a:gdLst/>
              <a:ahLst/>
              <a:cxnLst/>
              <a:rect r="r" b="b" t="t" l="l"/>
              <a:pathLst>
                <a:path h="4159480" w="2383931">
                  <a:moveTo>
                    <a:pt x="0" y="0"/>
                  </a:moveTo>
                  <a:lnTo>
                    <a:pt x="2383931" y="0"/>
                  </a:lnTo>
                  <a:lnTo>
                    <a:pt x="2383931" y="4159480"/>
                  </a:lnTo>
                  <a:lnTo>
                    <a:pt x="0" y="4159480"/>
                  </a:lnTo>
                  <a:close/>
                </a:path>
              </a:pathLst>
            </a:custGeom>
            <a:solidFill>
              <a:srgbClr val="737373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383931" cy="41975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8444459">
            <a:off x="-2840784" y="-4347297"/>
            <a:ext cx="5852739" cy="8669109"/>
            <a:chOff x="0" y="0"/>
            <a:chExt cx="1541462" cy="228322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737373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8444459">
            <a:off x="-3199731" y="-4311210"/>
            <a:ext cx="5852739" cy="8669109"/>
            <a:chOff x="0" y="0"/>
            <a:chExt cx="1541462" cy="228322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5454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-8444459">
            <a:off x="-3656573" y="-4265281"/>
            <a:ext cx="5852739" cy="8669109"/>
            <a:chOff x="0" y="0"/>
            <a:chExt cx="1541462" cy="228322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2A3B1B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5400000">
            <a:off x="6217630" y="-6509293"/>
            <a:ext cx="5852739" cy="8669109"/>
            <a:chOff x="0" y="0"/>
            <a:chExt cx="1541462" cy="228322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EEEEEE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2407118">
            <a:off x="14953167" y="4958629"/>
            <a:ext cx="5852739" cy="8669109"/>
            <a:chOff x="0" y="0"/>
            <a:chExt cx="1541462" cy="228322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737373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2407118">
            <a:off x="15312615" y="4927931"/>
            <a:ext cx="5852739" cy="8669109"/>
            <a:chOff x="0" y="0"/>
            <a:chExt cx="1541462" cy="228322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5454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2407118">
            <a:off x="15770094" y="4888861"/>
            <a:ext cx="5852739" cy="8669109"/>
            <a:chOff x="0" y="0"/>
            <a:chExt cx="1541462" cy="228322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2A3B1B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258973" y="-107992"/>
            <a:ext cx="15403212" cy="84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4955">
                <a:solidFill>
                  <a:srgbClr val="023D54"/>
                </a:solidFill>
                <a:latin typeface="Jannah Medium"/>
              </a:rPr>
              <a:t>IS CANVAS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0">
            <a:off x="1597558" y="1028700"/>
            <a:ext cx="15064626" cy="9051489"/>
          </a:xfrm>
          <a:custGeom>
            <a:avLst/>
            <a:gdLst/>
            <a:ahLst/>
            <a:cxnLst/>
            <a:rect r="r" b="b" t="t" l="l"/>
            <a:pathLst>
              <a:path h="9051489" w="15064626">
                <a:moveTo>
                  <a:pt x="0" y="0"/>
                </a:moveTo>
                <a:lnTo>
                  <a:pt x="15064627" y="0"/>
                </a:lnTo>
                <a:lnTo>
                  <a:pt x="15064627" y="9051489"/>
                </a:lnTo>
                <a:lnTo>
                  <a:pt x="0" y="90514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938608" y="1638888"/>
            <a:ext cx="2639648" cy="5043264"/>
          </a:xfrm>
          <a:custGeom>
            <a:avLst/>
            <a:gdLst/>
            <a:ahLst/>
            <a:cxnLst/>
            <a:rect r="r" b="b" t="t" l="l"/>
            <a:pathLst>
              <a:path h="5043264" w="2639648">
                <a:moveTo>
                  <a:pt x="0" y="0"/>
                </a:moveTo>
                <a:lnTo>
                  <a:pt x="2639648" y="0"/>
                </a:lnTo>
                <a:lnTo>
                  <a:pt x="2639648" y="5043264"/>
                </a:lnTo>
                <a:lnTo>
                  <a:pt x="0" y="50432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773" t="-55578" r="-446167" b="-43793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4759282" y="1662676"/>
            <a:ext cx="2799754" cy="2277792"/>
          </a:xfrm>
          <a:custGeom>
            <a:avLst/>
            <a:gdLst/>
            <a:ahLst/>
            <a:cxnLst/>
            <a:rect r="r" b="b" t="t" l="l"/>
            <a:pathLst>
              <a:path h="2277792" w="2799754">
                <a:moveTo>
                  <a:pt x="0" y="0"/>
                </a:moveTo>
                <a:lnTo>
                  <a:pt x="2799753" y="0"/>
                </a:lnTo>
                <a:lnTo>
                  <a:pt x="2799753" y="2277792"/>
                </a:lnTo>
                <a:lnTo>
                  <a:pt x="0" y="22777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75118" b="-95316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7776376" y="1800917"/>
            <a:ext cx="2706991" cy="2318817"/>
          </a:xfrm>
          <a:custGeom>
            <a:avLst/>
            <a:gdLst/>
            <a:ahLst/>
            <a:cxnLst/>
            <a:rect r="r" b="b" t="t" l="l"/>
            <a:pathLst>
              <a:path h="2318817" w="2706991">
                <a:moveTo>
                  <a:pt x="0" y="0"/>
                </a:moveTo>
                <a:lnTo>
                  <a:pt x="2706991" y="0"/>
                </a:lnTo>
                <a:lnTo>
                  <a:pt x="2706991" y="2318816"/>
                </a:lnTo>
                <a:lnTo>
                  <a:pt x="0" y="231881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4887" r="0" b="-24088"/>
            </a:stretch>
          </a:blipFill>
        </p:spPr>
      </p:sp>
      <p:sp>
        <p:nvSpPr>
          <p:cNvPr name="Freeform 32" id="32"/>
          <p:cNvSpPr/>
          <p:nvPr/>
        </p:nvSpPr>
        <p:spPr>
          <a:xfrm flipH="false" flipV="false" rot="0">
            <a:off x="10698243" y="1638888"/>
            <a:ext cx="2634850" cy="2277792"/>
          </a:xfrm>
          <a:custGeom>
            <a:avLst/>
            <a:gdLst/>
            <a:ahLst/>
            <a:cxnLst/>
            <a:rect r="r" b="b" t="t" l="l"/>
            <a:pathLst>
              <a:path h="2277792" w="2634850">
                <a:moveTo>
                  <a:pt x="0" y="0"/>
                </a:moveTo>
                <a:lnTo>
                  <a:pt x="2634849" y="0"/>
                </a:lnTo>
                <a:lnTo>
                  <a:pt x="2634849" y="2277792"/>
                </a:lnTo>
                <a:lnTo>
                  <a:pt x="0" y="22777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615" t="0" r="-141129" b="-93706"/>
            </a:stretch>
          </a:blipFill>
        </p:spPr>
      </p:sp>
      <p:sp>
        <p:nvSpPr>
          <p:cNvPr name="Freeform 33" id="33"/>
          <p:cNvSpPr/>
          <p:nvPr/>
        </p:nvSpPr>
        <p:spPr>
          <a:xfrm flipH="false" flipV="false" rot="0">
            <a:off x="13728979" y="1630799"/>
            <a:ext cx="2530121" cy="4470686"/>
          </a:xfrm>
          <a:custGeom>
            <a:avLst/>
            <a:gdLst/>
            <a:ahLst/>
            <a:cxnLst/>
            <a:rect r="r" b="b" t="t" l="l"/>
            <a:pathLst>
              <a:path h="4470686" w="2530121">
                <a:moveTo>
                  <a:pt x="0" y="0"/>
                </a:moveTo>
                <a:lnTo>
                  <a:pt x="2530120" y="0"/>
                </a:lnTo>
                <a:lnTo>
                  <a:pt x="2530120" y="4470686"/>
                </a:lnTo>
                <a:lnTo>
                  <a:pt x="0" y="447068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-73485" b="0"/>
            </a:stretch>
          </a:blipFill>
        </p:spPr>
      </p:sp>
      <p:sp>
        <p:nvSpPr>
          <p:cNvPr name="Freeform 34" id="34"/>
          <p:cNvSpPr/>
          <p:nvPr/>
        </p:nvSpPr>
        <p:spPr>
          <a:xfrm flipH="false" flipV="false" rot="0">
            <a:off x="4759282" y="4635024"/>
            <a:ext cx="2768000" cy="2047128"/>
          </a:xfrm>
          <a:custGeom>
            <a:avLst/>
            <a:gdLst/>
            <a:ahLst/>
            <a:cxnLst/>
            <a:rect r="r" b="b" t="t" l="l"/>
            <a:pathLst>
              <a:path h="2047128" w="2768000">
                <a:moveTo>
                  <a:pt x="0" y="0"/>
                </a:moveTo>
                <a:lnTo>
                  <a:pt x="2768000" y="0"/>
                </a:lnTo>
                <a:lnTo>
                  <a:pt x="2768000" y="2047128"/>
                </a:lnTo>
                <a:lnTo>
                  <a:pt x="0" y="204712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-25615" b="-118917"/>
            </a:stretch>
          </a:blipFill>
        </p:spPr>
      </p:sp>
      <p:sp>
        <p:nvSpPr>
          <p:cNvPr name="Freeform 35" id="35"/>
          <p:cNvSpPr/>
          <p:nvPr/>
        </p:nvSpPr>
        <p:spPr>
          <a:xfrm flipH="false" flipV="false" rot="0">
            <a:off x="1831928" y="7503259"/>
            <a:ext cx="5329944" cy="1932816"/>
          </a:xfrm>
          <a:custGeom>
            <a:avLst/>
            <a:gdLst/>
            <a:ahLst/>
            <a:cxnLst/>
            <a:rect r="r" b="b" t="t" l="l"/>
            <a:pathLst>
              <a:path h="1932816" w="5329944">
                <a:moveTo>
                  <a:pt x="0" y="0"/>
                </a:moveTo>
                <a:lnTo>
                  <a:pt x="5329944" y="0"/>
                </a:lnTo>
                <a:lnTo>
                  <a:pt x="5329944" y="1932816"/>
                </a:lnTo>
                <a:lnTo>
                  <a:pt x="0" y="193281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130553" r="0" b="0"/>
            </a:stretch>
          </a:blipFill>
        </p:spPr>
      </p:sp>
      <p:sp>
        <p:nvSpPr>
          <p:cNvPr name="Freeform 36" id="36"/>
          <p:cNvSpPr/>
          <p:nvPr/>
        </p:nvSpPr>
        <p:spPr>
          <a:xfrm flipH="false" flipV="false" rot="0">
            <a:off x="9342915" y="7562772"/>
            <a:ext cx="4906397" cy="1813790"/>
          </a:xfrm>
          <a:custGeom>
            <a:avLst/>
            <a:gdLst/>
            <a:ahLst/>
            <a:cxnLst/>
            <a:rect r="r" b="b" t="t" l="l"/>
            <a:pathLst>
              <a:path h="1813790" w="4906397">
                <a:moveTo>
                  <a:pt x="0" y="0"/>
                </a:moveTo>
                <a:lnTo>
                  <a:pt x="4906397" y="0"/>
                </a:lnTo>
                <a:lnTo>
                  <a:pt x="4906397" y="1813790"/>
                </a:lnTo>
                <a:lnTo>
                  <a:pt x="0" y="181379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-197072" r="0" b="-76481"/>
            </a:stretch>
          </a:blipFill>
        </p:spPr>
      </p:sp>
      <p:sp>
        <p:nvSpPr>
          <p:cNvPr name="TextBox 37" id="37"/>
          <p:cNvSpPr txBox="true"/>
          <p:nvPr/>
        </p:nvSpPr>
        <p:spPr>
          <a:xfrm rot="0">
            <a:off x="1831928" y="1930353"/>
            <a:ext cx="2746328" cy="1240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Open Sans"/>
              </a:rPr>
              <a:t>Azure Computer Vision API para análise e extração de dados de imagens.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023040" y="4291430"/>
            <a:ext cx="2364105" cy="2183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Open Sans"/>
              </a:rPr>
              <a:t>Algoritmo de Machine Learning para  treinamento de reconhecimento e preenchimento automático de formulários.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4771179" y="1930353"/>
            <a:ext cx="2799754" cy="575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Captura da prática esportiva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7776376" y="1930353"/>
            <a:ext cx="2706991" cy="575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Aumento da eficiência de processos do aplicativo.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7777985" y="3330210"/>
            <a:ext cx="2732031" cy="283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02"/>
              </a:lnSpc>
            </a:pPr>
            <a:r>
              <a:rPr lang="en-US" sz="1715">
                <a:solidFill>
                  <a:srgbClr val="000000"/>
                </a:solidFill>
                <a:latin typeface="Open Sans"/>
              </a:rPr>
              <a:t>Automatização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0918657" y="1610313"/>
            <a:ext cx="2351782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Desenvolvedores de IA.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0808450" y="2204038"/>
            <a:ext cx="2572196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Engenheiros de Software.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0808450" y="2679656"/>
            <a:ext cx="2572196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Analista de dados.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3812716" y="2225628"/>
            <a:ext cx="2530121" cy="575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Pessoas com dificuldades de escrita.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4891343" y="4693603"/>
            <a:ext cx="2559427" cy="1166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Classificação e extração de dados da imagem para preenchimento do formulário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2129587" y="7663585"/>
            <a:ext cx="4192488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Despesas da Equipe de Desenvolvimento.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2129587" y="8220480"/>
            <a:ext cx="4897338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Custos de Armazenamento de dados em nuvem.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2129587" y="8739002"/>
            <a:ext cx="1759297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Assinatura Azure.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3896453" y="3289300"/>
            <a:ext cx="2362646" cy="871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Usuários que desejam minimizar o tempo de processos repetitivos.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9585250" y="7676036"/>
            <a:ext cx="466406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Open Sans"/>
              </a:rPr>
              <a:t>Não há fluxo de receita direto</a:t>
            </a: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4629741" y="-2619136"/>
            <a:ext cx="9051489" cy="15793025"/>
            <a:chOff x="0" y="0"/>
            <a:chExt cx="2383931" cy="41594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83931" cy="4159480"/>
            </a:xfrm>
            <a:custGeom>
              <a:avLst/>
              <a:gdLst/>
              <a:ahLst/>
              <a:cxnLst/>
              <a:rect r="r" b="b" t="t" l="l"/>
              <a:pathLst>
                <a:path h="4159480" w="2383931">
                  <a:moveTo>
                    <a:pt x="0" y="0"/>
                  </a:moveTo>
                  <a:lnTo>
                    <a:pt x="2383931" y="0"/>
                  </a:lnTo>
                  <a:lnTo>
                    <a:pt x="2383931" y="4159480"/>
                  </a:lnTo>
                  <a:lnTo>
                    <a:pt x="0" y="4159480"/>
                  </a:lnTo>
                  <a:close/>
                </a:path>
              </a:pathLst>
            </a:custGeom>
            <a:solidFill>
              <a:srgbClr val="737373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383931" cy="41975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8444459">
            <a:off x="-2840784" y="-4347297"/>
            <a:ext cx="5852739" cy="8669109"/>
            <a:chOff x="0" y="0"/>
            <a:chExt cx="1541462" cy="228322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737373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8444459">
            <a:off x="-3199731" y="-4311210"/>
            <a:ext cx="5852739" cy="8669109"/>
            <a:chOff x="0" y="0"/>
            <a:chExt cx="1541462" cy="228322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5454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-8444459">
            <a:off x="-3656573" y="-4265281"/>
            <a:ext cx="5852739" cy="8669109"/>
            <a:chOff x="0" y="0"/>
            <a:chExt cx="1541462" cy="228322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2A3B1B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5400000">
            <a:off x="6217630" y="-7808196"/>
            <a:ext cx="5852739" cy="11266916"/>
            <a:chOff x="0" y="0"/>
            <a:chExt cx="1541462" cy="296741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541462" cy="2967418"/>
            </a:xfrm>
            <a:custGeom>
              <a:avLst/>
              <a:gdLst/>
              <a:ahLst/>
              <a:cxnLst/>
              <a:rect r="r" b="b" t="t" l="l"/>
              <a:pathLst>
                <a:path h="2967418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967418"/>
                  </a:lnTo>
                  <a:lnTo>
                    <a:pt x="0" y="2967418"/>
                  </a:lnTo>
                  <a:close/>
                </a:path>
              </a:pathLst>
            </a:custGeom>
            <a:solidFill>
              <a:srgbClr val="EEEEEE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541462" cy="30055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2407118">
            <a:off x="14953167" y="4958629"/>
            <a:ext cx="5852739" cy="8669109"/>
            <a:chOff x="0" y="0"/>
            <a:chExt cx="1541462" cy="228322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737373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2407118">
            <a:off x="15312615" y="4927931"/>
            <a:ext cx="5852739" cy="8669109"/>
            <a:chOff x="0" y="0"/>
            <a:chExt cx="1541462" cy="228322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5454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2407118">
            <a:off x="15770094" y="4888861"/>
            <a:ext cx="5852739" cy="8669109"/>
            <a:chOff x="0" y="0"/>
            <a:chExt cx="1541462" cy="228322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2A3B1B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1590845" y="1806119"/>
            <a:ext cx="15102420" cy="6674762"/>
          </a:xfrm>
          <a:custGeom>
            <a:avLst/>
            <a:gdLst/>
            <a:ahLst/>
            <a:cxnLst/>
            <a:rect r="r" b="b" t="t" l="l"/>
            <a:pathLst>
              <a:path h="6674762" w="15102420">
                <a:moveTo>
                  <a:pt x="0" y="0"/>
                </a:moveTo>
                <a:lnTo>
                  <a:pt x="15102421" y="0"/>
                </a:lnTo>
                <a:lnTo>
                  <a:pt x="15102421" y="6674762"/>
                </a:lnTo>
                <a:lnTo>
                  <a:pt x="0" y="6674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71" t="-722" r="-1671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3508597" y="-25976"/>
            <a:ext cx="11266916" cy="844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4955">
                <a:solidFill>
                  <a:srgbClr val="023D54"/>
                </a:solidFill>
                <a:latin typeface="Jannah Medium"/>
              </a:rPr>
              <a:t>Diagrama em notação Pé de Galinha</a:t>
            </a:r>
          </a:p>
        </p:txBody>
      </p: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DAGGJlCja4k</dc:identifier>
  <dcterms:modified xsi:type="dcterms:W3CDTF">2011-08-01T06:04:30Z</dcterms:modified>
  <cp:revision>1</cp:revision>
  <dc:title>Sprint 4</dc:title>
</cp:coreProperties>
</file>

<file path=docProps/thumbnail.jpeg>
</file>